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Traffic Volume Prediction Project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traffic volume prediction project leverages advanced data analysis and visualization techniques. Using Pandas, NumPy, Seaborn, and Matplotlib, we processed and visualized traffic data to uncover meaningful patterns and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7559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Temporal Patterns Heatmap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Hourly Patterns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Visualized traffic volume variations across different hours of the day.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Daily Patterns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Illustrated how traffic patterns change throughout the week, revealing weekday-weekend differences.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 Overview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034058" y="2645569"/>
            <a:ext cx="1363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Loading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CSV file containing DateTime, Vehicles, and other relevant columns using Pandas.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1010960" y="4489013"/>
            <a:ext cx="18264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Addressed missing values and inconsistencies in the dataset to ensure data quality.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12984" y="6332458"/>
            <a:ext cx="17859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new features from existing data to enhance predictive power of the model.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6775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Handling Missing Values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Pandas to detect null values across all columns in the dataset.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Imputation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appropriate techniques like mean, median, or advanced algorithms to fill gaps.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Verification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Ensured data integrity by double-checking the imputed values for consistency and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953333"/>
            <a:ext cx="7457123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DateTime Feature Extraction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1974771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19563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DateTime Column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2673191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Started with raw DateTime column containing timestamp information for each traffic record.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741896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96275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Hour Extraction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440317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Pandas datetime functions to extract the hour component from each timestamp.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509022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 of Week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20744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Calculated the day of the week (0-6) for each timestamp entry.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7676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Scaling with StandardScaler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Raw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features had different scales, potentially biasing the model. Hour values ranged from 0-23, while vehicle counts varied widely.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Scaling Process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StandardScaler from scikit-learn to normalize features. This transformed data to have zero mean and unit variance.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Scaled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Resulted in all features having comparable scales, improving model performance and convergence speed.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739378"/>
            <a:ext cx="6261259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Visualization Techniques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0" y="1702713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020" y="243161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Line Plots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29020" y="288190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for time series data to show trends over time.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0" y="3840123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020" y="456902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Heatmaps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29020" y="501931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Visualized correlations between features and temporal patterns in traffic volume.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0" y="5977533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020" y="670643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Histograms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29020" y="715672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Displayed the distribution of traffic volume across different time periods.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884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Traffic Volume Over Time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465213" y="303168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Time Series Plot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 line plot using Matplotlib to visualize vehicle count changes over time.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10333077" y="303168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Trend Identification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Observed daily and weekly patterns in traffic volume, helping identify peak hours.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43424" y="545568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Anomaly Detection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Spotted unusual spikes or dips in traffic, potentially indicating events or data issues.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20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Correlation Heatmap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31012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348234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03908" y="348234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Vehicles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143" y="348234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Hour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174379" y="348234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Day of Week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413265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Vehicles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03908" y="413265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1.0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143" y="413265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2174379" y="413265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478297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Hour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403908" y="478297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9143" y="478297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1.0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174379" y="478297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528959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862" y="543329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Day of Week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403908" y="543329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0.3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289143" y="543329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2174379" y="543329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1.0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967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Distribution of Traffic Volume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Histogram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using Seaborn to show the frequency distribution of vehicle counts.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Density Plot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Overlaid a KDE plot to smooth the distribution and highlight overall trends.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Revealed the most common traffic volumes and identified potential outliers or unusual patterns.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2024-10-22T17:26:14Z</dcterms:created>
  <dcterms:modified xsi:type="dcterms:W3CDTF">2024-10-22T17:26:14Z</dcterms:modified>
</cp:coreProperties>
</file>